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8D5B-A24E-4A85-96AF-6594768CDE25}" type="datetimeFigureOut">
              <a:rPr lang="nl-NL" smtClean="0"/>
              <a:t>21-6-2019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65096-F3AC-4273-B705-738BDC84FA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74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5794C-A9DE-4467-B467-2395E4BCA269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nl-NL"/>
          </a:p>
        </p:txBody>
      </p:sp>
    </p:spTree>
    <p:extLst>
      <p:ext uri="{BB962C8B-B14F-4D97-AF65-F5344CB8AC3E}">
        <p14:creationId xmlns:p14="http://schemas.microsoft.com/office/powerpoint/2010/main" val="312526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565150"/>
            <a:ext cx="1016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altLang="nl-NL" noProof="0" smtClean="0"/>
              <a:t>Klik om de stijl te bewerken</a:t>
            </a:r>
            <a:endParaRPr lang="en-US" alt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311276"/>
            <a:ext cx="1016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  <a:endParaRPr lang="en-US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4593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2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2401" y="219076"/>
            <a:ext cx="2908300" cy="5495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7501" y="219076"/>
            <a:ext cx="8521700" cy="54959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87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8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718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256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040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02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4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10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7250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7146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19076"/>
            <a:ext cx="11633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17664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AOC\container%20verkopen\Koopmotieven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file:///E:\AOC\container%20verkopen\stappen%20verkoopgesprek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g.nl/consumentenrecht/" TargetMode="External"/><Relationship Id="rId2" Type="http://schemas.openxmlformats.org/officeDocument/2006/relationships/hyperlink" Target="Koopovereenkomst%20hond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platform.ontwikkelcentrum.nl/CMS/CDS/Ontwikkelcentrum/Published%20content/ECC%20SP%20modules/Overige/31014%20wisselgeldspel/OC-31014/OC-31014/oc-3101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565150"/>
            <a:ext cx="7620000" cy="2503810"/>
          </a:xfrm>
        </p:spPr>
        <p:txBody>
          <a:bodyPr/>
          <a:lstStyle/>
          <a:p>
            <a:pPr algn="ctr"/>
            <a:r>
              <a:rPr lang="nl-NL" altLang="nl-NL" sz="4500" dirty="0" smtClean="0"/>
              <a:t>Verkopen 4</a:t>
            </a:r>
            <a:r>
              <a:rPr lang="nl-NL" altLang="nl-NL" sz="4500" baseline="30000" dirty="0" smtClean="0"/>
              <a:t>e</a:t>
            </a:r>
            <a:r>
              <a:rPr lang="nl-NL" altLang="nl-NL" sz="4500" dirty="0" smtClean="0"/>
              <a:t> </a:t>
            </a:r>
            <a:r>
              <a:rPr lang="nl-NL" altLang="nl-NL" sz="4500" dirty="0"/>
              <a:t>presentatie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79576" y="5661249"/>
            <a:ext cx="7620000" cy="441325"/>
          </a:xfrm>
        </p:spPr>
        <p:txBody>
          <a:bodyPr/>
          <a:lstStyle/>
          <a:p>
            <a:r>
              <a:rPr lang="nl-NL" altLang="nl-NL" dirty="0" smtClean="0"/>
              <a:t>Zone College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573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de vorige keer besproken?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725" y="1447800"/>
            <a:ext cx="11069053" cy="4267200"/>
          </a:xfrm>
        </p:spPr>
        <p:txBody>
          <a:bodyPr/>
          <a:lstStyle/>
          <a:p>
            <a:r>
              <a:rPr lang="nl-NL" dirty="0" smtClean="0"/>
              <a:t>Het aanspreekmoment. Wat was het ook al weer?</a:t>
            </a:r>
          </a:p>
          <a:p>
            <a:r>
              <a:rPr lang="nl-NL" dirty="0" smtClean="0"/>
              <a:t>Koopmotieven, we hebben er acht besproken, </a:t>
            </a:r>
            <a:r>
              <a:rPr lang="nl-NL" dirty="0" smtClean="0">
                <a:hlinkClick r:id="rId3" action="ppaction://hlinkfile"/>
              </a:rPr>
              <a:t>welke</a:t>
            </a:r>
            <a:r>
              <a:rPr lang="nl-NL" dirty="0" smtClean="0"/>
              <a:t>?</a:t>
            </a:r>
          </a:p>
          <a:p>
            <a:r>
              <a:rPr lang="nl-NL" dirty="0" smtClean="0"/>
              <a:t>Het klantengesprek in 7 stappen. </a:t>
            </a:r>
            <a:r>
              <a:rPr lang="nl-NL" dirty="0" smtClean="0">
                <a:hlinkClick r:id="rId4" action="ppaction://hlinkfile"/>
              </a:rPr>
              <a:t>Welke</a:t>
            </a:r>
            <a:r>
              <a:rPr lang="nl-NL" dirty="0" smtClean="0"/>
              <a:t> 7 zijn er?</a:t>
            </a:r>
          </a:p>
          <a:p>
            <a:r>
              <a:rPr lang="nl-NL" dirty="0" smtClean="0"/>
              <a:t>Soorten klanten (6 typetjes)</a:t>
            </a:r>
          </a:p>
          <a:p>
            <a:pPr lvl="1"/>
            <a:r>
              <a:rPr lang="nl-NL" sz="2400" dirty="0" smtClean="0"/>
              <a:t>Besluiteloze, humeurige, zelfverzekerde, zoekende, verlegen, haastige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269" y="4446849"/>
            <a:ext cx="1832215" cy="17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verder hebben we het gehad over: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147" y="1447800"/>
            <a:ext cx="10668000" cy="4267200"/>
          </a:xfrm>
        </p:spPr>
        <p:txBody>
          <a:bodyPr/>
          <a:lstStyle/>
          <a:p>
            <a:r>
              <a:rPr lang="nl-NL" dirty="0" smtClean="0"/>
              <a:t>Het verschil tussen een offerte en een verkoopcontract.</a:t>
            </a:r>
          </a:p>
          <a:p>
            <a:pPr lvl="1"/>
            <a:r>
              <a:rPr lang="nl-NL" dirty="0" smtClean="0"/>
              <a:t>Wat is het verschil?</a:t>
            </a:r>
          </a:p>
          <a:p>
            <a:endParaRPr lang="nl-NL" dirty="0"/>
          </a:p>
          <a:p>
            <a:r>
              <a:rPr lang="nl-NL" dirty="0" smtClean="0"/>
              <a:t>Hebben jullie een verkoopcontract van een fokker gevonden?</a:t>
            </a:r>
          </a:p>
          <a:p>
            <a:pPr lvl="2"/>
            <a:r>
              <a:rPr lang="nl-NL" dirty="0" smtClean="0"/>
              <a:t>Ik vermoed van niet dus hier een </a:t>
            </a:r>
            <a:r>
              <a:rPr lang="nl-NL" dirty="0" smtClean="0">
                <a:hlinkClick r:id="rId2" action="ppaction://hlinkfile"/>
              </a:rPr>
              <a:t>verkoopcontract </a:t>
            </a:r>
            <a:r>
              <a:rPr lang="nl-NL" dirty="0" smtClean="0"/>
              <a:t>van een hond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Hoeveel </a:t>
            </a:r>
            <a:r>
              <a:rPr lang="nl-NL" dirty="0" smtClean="0">
                <a:hlinkClick r:id="rId3"/>
              </a:rPr>
              <a:t>garantie</a:t>
            </a:r>
            <a:r>
              <a:rPr lang="nl-NL" dirty="0" smtClean="0"/>
              <a:t> zat er ook al weer op een dier?</a:t>
            </a:r>
          </a:p>
        </p:txBody>
      </p:sp>
    </p:spTree>
    <p:extLst>
      <p:ext uri="{BB962C8B-B14F-4D97-AF65-F5344CB8AC3E}">
        <p14:creationId xmlns:p14="http://schemas.microsoft.com/office/powerpoint/2010/main" val="3786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83" y="391886"/>
            <a:ext cx="11633200" cy="1419497"/>
          </a:xfrm>
        </p:spPr>
        <p:txBody>
          <a:bodyPr/>
          <a:lstStyle/>
          <a:p>
            <a:pPr algn="ctr"/>
            <a:r>
              <a:rPr lang="nl-NL" dirty="0"/>
              <a:t>Op </a:t>
            </a:r>
            <a:r>
              <a:rPr lang="nl-NL" dirty="0" smtClean="0"/>
              <a:t>Myspot/ontwikkelcentrum bij thema “ondernemen en leidinggeven”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0800" y="2066109"/>
            <a:ext cx="10081768" cy="4267200"/>
          </a:xfrm>
        </p:spPr>
        <p:txBody>
          <a:bodyPr/>
          <a:lstStyle/>
          <a:p>
            <a:r>
              <a:rPr lang="nl-NL" dirty="0" smtClean="0"/>
              <a:t>Module/boekje “in en verkoop” verder doorwerken</a:t>
            </a:r>
          </a:p>
          <a:p>
            <a:pPr lvl="1"/>
            <a:r>
              <a:rPr lang="nl-NL" dirty="0" smtClean="0"/>
              <a:t>Is huiswerk en stukje basis voor de toets.</a:t>
            </a:r>
          </a:p>
          <a:p>
            <a:endParaRPr lang="nl-NL" dirty="0" smtClean="0"/>
          </a:p>
          <a:p>
            <a:r>
              <a:rPr lang="nl-NL" dirty="0" smtClean="0"/>
              <a:t>Bij verkopen moet je natuurlijk ook met geld werken. </a:t>
            </a:r>
            <a:r>
              <a:rPr lang="nl-NL" smtClean="0"/>
              <a:t>Kassawerk. Daarom </a:t>
            </a:r>
            <a:r>
              <a:rPr lang="nl-NL" dirty="0" smtClean="0"/>
              <a:t>doen jullie het </a:t>
            </a:r>
            <a:r>
              <a:rPr lang="nl-NL" dirty="0" smtClean="0">
                <a:hlinkClick r:id="rId2"/>
              </a:rPr>
              <a:t>wisselgeldspel.</a:t>
            </a:r>
            <a:endParaRPr lang="nl-NL" dirty="0" smtClean="0"/>
          </a:p>
          <a:p>
            <a:pPr lvl="1"/>
            <a:r>
              <a:rPr lang="nl-NL" dirty="0" smtClean="0"/>
              <a:t>Deze is te vinden in Myspot in het thema “winkelwerkzaamheden”. </a:t>
            </a:r>
          </a:p>
          <a:p>
            <a:pPr lvl="3"/>
            <a:r>
              <a:rPr lang="nl-NL" dirty="0" smtClean="0"/>
              <a:t>Dergelijke vragen krijg je ook in de toets.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9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Kassawerk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7500" y="1447800"/>
            <a:ext cx="11061700" cy="4267200"/>
          </a:xfrm>
        </p:spPr>
        <p:txBody>
          <a:bodyPr/>
          <a:lstStyle/>
          <a:p>
            <a:r>
              <a:rPr lang="nl-NL" dirty="0" smtClean="0"/>
              <a:t>De afsluiting van de koop geschied aan de kassa</a:t>
            </a:r>
          </a:p>
          <a:p>
            <a:r>
              <a:rPr lang="nl-NL" dirty="0" smtClean="0"/>
              <a:t>Contant/chartaal geld</a:t>
            </a:r>
          </a:p>
          <a:p>
            <a:r>
              <a:rPr lang="nl-NL" dirty="0" smtClean="0"/>
              <a:t>Giraal geld</a:t>
            </a:r>
          </a:p>
          <a:p>
            <a:r>
              <a:rPr lang="nl-NL" dirty="0" smtClean="0"/>
              <a:t>Vals geld</a:t>
            </a:r>
          </a:p>
          <a:p>
            <a:r>
              <a:rPr lang="nl-NL" dirty="0" smtClean="0"/>
              <a:t>Afroom box</a:t>
            </a:r>
          </a:p>
          <a:p>
            <a:r>
              <a:rPr lang="nl-NL" dirty="0" smtClean="0"/>
              <a:t>Wisselgeld </a:t>
            </a:r>
          </a:p>
          <a:p>
            <a:r>
              <a:rPr lang="nl-NL" dirty="0" smtClean="0"/>
              <a:t>Speel het spel</a:t>
            </a:r>
          </a:p>
          <a:p>
            <a:endParaRPr lang="nl-NL" dirty="0"/>
          </a:p>
        </p:txBody>
      </p:sp>
      <p:pic>
        <p:nvPicPr>
          <p:cNvPr id="1026" name="Picture 2" descr="Afbeeldingsresultaat voor g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6" y="2090056"/>
            <a:ext cx="6284684" cy="35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doen we de volgende keer?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4572" y="1022125"/>
            <a:ext cx="9753600" cy="4267200"/>
          </a:xfrm>
        </p:spPr>
        <p:txBody>
          <a:bodyPr/>
          <a:lstStyle/>
          <a:p>
            <a:r>
              <a:rPr lang="nl-NL" sz="2600" dirty="0" smtClean="0"/>
              <a:t>Dan hebben we het over de minimale </a:t>
            </a:r>
            <a:r>
              <a:rPr lang="nl-NL" sz="2600" dirty="0" smtClean="0"/>
              <a:t>voorraad.</a:t>
            </a:r>
            <a:endParaRPr lang="nl-NL" sz="2600" dirty="0" smtClean="0"/>
          </a:p>
          <a:p>
            <a:endParaRPr lang="nl-NL" sz="2600" dirty="0"/>
          </a:p>
          <a:p>
            <a:r>
              <a:rPr lang="nl-NL" sz="2600" dirty="0" smtClean="0"/>
              <a:t>De maximale voorraad en de bestelfrequentie.</a:t>
            </a:r>
          </a:p>
          <a:p>
            <a:endParaRPr lang="nl-NL" sz="2600" dirty="0" smtClean="0"/>
          </a:p>
          <a:p>
            <a:r>
              <a:rPr lang="nl-NL" sz="2600" dirty="0" smtClean="0"/>
              <a:t>De leverancierskeuze.</a:t>
            </a:r>
            <a:endParaRPr lang="nl-NL" sz="2600" dirty="0" smtClean="0"/>
          </a:p>
          <a:p>
            <a:endParaRPr lang="nl-NL" sz="2600" dirty="0" smtClean="0"/>
          </a:p>
          <a:p>
            <a:r>
              <a:rPr lang="nl-NL" sz="2600" dirty="0"/>
              <a:t>Toets Verkopen is de week </a:t>
            </a:r>
            <a:r>
              <a:rPr lang="nl-NL" sz="2600" dirty="0" smtClean="0"/>
              <a:t>daarop.</a:t>
            </a:r>
          </a:p>
          <a:p>
            <a:endParaRPr lang="nl-NL" sz="2600" dirty="0"/>
          </a:p>
          <a:p>
            <a:r>
              <a:rPr lang="nl-NL" sz="2600" dirty="0" smtClean="0"/>
              <a:t>De lesstof staat in de </a:t>
            </a:r>
            <a:r>
              <a:rPr lang="nl-NL" sz="2600" dirty="0"/>
              <a:t>wiki </a:t>
            </a:r>
            <a:r>
              <a:rPr lang="nl-NL" sz="2600" dirty="0" smtClean="0"/>
              <a:t>132798.</a:t>
            </a:r>
            <a:endParaRPr lang="nl-NL" sz="2600" dirty="0" smtClean="0"/>
          </a:p>
          <a:p>
            <a:pPr marL="0" indent="0">
              <a:buNone/>
            </a:pPr>
            <a:endParaRPr lang="nl-NL" sz="2600" dirty="0" smtClean="0"/>
          </a:p>
          <a:p>
            <a:r>
              <a:rPr lang="nl-NL" sz="2600" dirty="0" smtClean="0"/>
              <a:t>Ga nu het wisselgeldspel (is kassawerk) doen</a:t>
            </a:r>
            <a:endParaRPr lang="nl-NL" sz="2600" dirty="0"/>
          </a:p>
          <a:p>
            <a:endParaRPr lang="nl-NL" dirty="0" smtClean="0"/>
          </a:p>
        </p:txBody>
      </p:sp>
      <p:sp>
        <p:nvSpPr>
          <p:cNvPr id="4" name="Vrije vorm 3"/>
          <p:cNvSpPr/>
          <p:nvPr/>
        </p:nvSpPr>
        <p:spPr bwMode="auto">
          <a:xfrm>
            <a:off x="9178833" y="5884347"/>
            <a:ext cx="1046232" cy="272613"/>
          </a:xfrm>
          <a:custGeom>
            <a:avLst/>
            <a:gdLst>
              <a:gd name="connsiteX0" fmla="*/ 0 w 1046232"/>
              <a:gd name="connsiteY0" fmla="*/ 272613 h 272613"/>
              <a:gd name="connsiteX1" fmla="*/ 957943 w 1046232"/>
              <a:gd name="connsiteY1" fmla="*/ 20065 h 272613"/>
              <a:gd name="connsiteX2" fmla="*/ 1001486 w 1046232"/>
              <a:gd name="connsiteY2" fmla="*/ 20065 h 27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232" h="272613">
                <a:moveTo>
                  <a:pt x="0" y="272613"/>
                </a:moveTo>
                <a:lnTo>
                  <a:pt x="957943" y="20065"/>
                </a:lnTo>
                <a:cubicBezTo>
                  <a:pt x="1124857" y="-22026"/>
                  <a:pt x="1004389" y="14259"/>
                  <a:pt x="1001486" y="20065"/>
                </a:cubicBezTo>
              </a:path>
            </a:pathLst>
          </a:custGeom>
          <a:ln/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owerpoint-template-24">
  <a:themeElements>
    <a:clrScheme name="Aangepast 2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FFFF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252</Words>
  <Application>Microsoft Office PowerPoint</Application>
  <PresentationFormat>Breedbeeld</PresentationFormat>
  <Paragraphs>44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Sans Serif</vt:lpstr>
      <vt:lpstr>powerpoint-template-24</vt:lpstr>
      <vt:lpstr>Verkopen 4e presentatie</vt:lpstr>
      <vt:lpstr>Wat hebben we de vorige keer besproken?</vt:lpstr>
      <vt:lpstr>En verder hebben we het gehad over:</vt:lpstr>
      <vt:lpstr>Op Myspot/ontwikkelcentrum bij thema “ondernemen en leidinggeven”</vt:lpstr>
      <vt:lpstr>Kassawerk</vt:lpstr>
      <vt:lpstr>Wat doen we de volgende keer?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 4e presentatie</dc:title>
  <dc:creator>Géraar de Jong</dc:creator>
  <cp:lastModifiedBy>Géraar de Jong</cp:lastModifiedBy>
  <cp:revision>17</cp:revision>
  <dcterms:created xsi:type="dcterms:W3CDTF">2019-06-20T19:18:26Z</dcterms:created>
  <dcterms:modified xsi:type="dcterms:W3CDTF">2019-06-21T07:29:04Z</dcterms:modified>
</cp:coreProperties>
</file>